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4" r:id="rId7"/>
    <p:sldId id="265" r:id="rId8"/>
    <p:sldId id="261" r:id="rId9"/>
    <p:sldId id="259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DA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3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6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3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9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01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53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02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18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2AE-E7D7-4BE3-9446-9D9711B88601}" type="datetimeFigureOut">
              <a:rPr lang="nl-NL" smtClean="0"/>
              <a:t>16-10-2013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8042-BA27-4BC9-B441-792B1AB7D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47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afleveringen/126387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331DA3"/>
                </a:solidFill>
              </a:rPr>
              <a:t/>
            </a:r>
            <a:br>
              <a:rPr lang="en-US" sz="6000" dirty="0" smtClean="0">
                <a:solidFill>
                  <a:srgbClr val="331DA3"/>
                </a:solidFill>
              </a:rPr>
            </a:br>
            <a:r>
              <a:rPr lang="en-US" sz="6000" dirty="0">
                <a:solidFill>
                  <a:srgbClr val="331DA3"/>
                </a:solidFill>
              </a:rPr>
              <a:t/>
            </a:r>
            <a:br>
              <a:rPr lang="en-US" sz="6000" dirty="0">
                <a:solidFill>
                  <a:srgbClr val="331DA3"/>
                </a:solidFill>
              </a:rPr>
            </a:br>
            <a:r>
              <a:rPr lang="en-US" sz="6000" dirty="0" smtClean="0">
                <a:solidFill>
                  <a:srgbClr val="331DA3"/>
                </a:solidFill>
              </a:rPr>
              <a:t/>
            </a:r>
            <a:br>
              <a:rPr lang="en-US" sz="6000" dirty="0" smtClean="0">
                <a:solidFill>
                  <a:srgbClr val="331DA3"/>
                </a:solidFill>
              </a:rPr>
            </a:br>
            <a:r>
              <a:rPr lang="en-US" sz="6000" dirty="0" smtClean="0">
                <a:solidFill>
                  <a:srgbClr val="331DA3"/>
                </a:solidFill>
              </a:rPr>
              <a:t/>
            </a:r>
            <a:br>
              <a:rPr lang="en-US" sz="6000" dirty="0" smtClean="0">
                <a:solidFill>
                  <a:srgbClr val="331DA3"/>
                </a:solidFill>
              </a:rPr>
            </a:br>
            <a:r>
              <a:rPr lang="en-US" sz="8000" dirty="0" err="1" smtClean="0">
                <a:solidFill>
                  <a:srgbClr val="331DA3"/>
                </a:solidFill>
              </a:rPr>
              <a:t>Grieken</a:t>
            </a:r>
            <a:r>
              <a:rPr lang="en-US" sz="8000" smtClean="0">
                <a:solidFill>
                  <a:srgbClr val="331DA3"/>
                </a:solidFill>
              </a:rPr>
              <a:t>: </a:t>
            </a:r>
            <a:r>
              <a:rPr lang="en-US" sz="8000" dirty="0" smtClean="0">
                <a:solidFill>
                  <a:srgbClr val="331DA3"/>
                </a:solidFill>
              </a:rPr>
              <a:t/>
            </a:r>
            <a:br>
              <a:rPr lang="en-US" sz="8000" dirty="0" smtClean="0">
                <a:solidFill>
                  <a:srgbClr val="331DA3"/>
                </a:solidFill>
              </a:rPr>
            </a:br>
            <a:r>
              <a:rPr lang="en-US" sz="8000" dirty="0" err="1" smtClean="0">
                <a:solidFill>
                  <a:srgbClr val="331DA3"/>
                </a:solidFill>
              </a:rPr>
              <a:t>Olympische</a:t>
            </a:r>
            <a:r>
              <a:rPr lang="en-US" sz="8000" dirty="0" smtClean="0">
                <a:solidFill>
                  <a:srgbClr val="331DA3"/>
                </a:solidFill>
              </a:rPr>
              <a:t> </a:t>
            </a:r>
            <a:r>
              <a:rPr lang="en-US" sz="8000" dirty="0" err="1" smtClean="0">
                <a:solidFill>
                  <a:srgbClr val="331DA3"/>
                </a:solidFill>
              </a:rPr>
              <a:t>Spelen</a:t>
            </a:r>
            <a:r>
              <a:rPr lang="en-US" sz="8000" dirty="0" smtClean="0">
                <a:solidFill>
                  <a:srgbClr val="331DA3"/>
                </a:solidFill>
              </a:rPr>
              <a:t/>
            </a:r>
            <a:br>
              <a:rPr lang="en-US" sz="8000" dirty="0" smtClean="0">
                <a:solidFill>
                  <a:srgbClr val="331DA3"/>
                </a:solidFill>
              </a:rPr>
            </a:br>
            <a:r>
              <a:rPr lang="en-US" sz="8000" dirty="0" err="1" smtClean="0">
                <a:solidFill>
                  <a:srgbClr val="331DA3"/>
                </a:solidFill>
              </a:rPr>
              <a:t>toen</a:t>
            </a:r>
            <a:r>
              <a:rPr lang="en-US" sz="8000" dirty="0" smtClean="0">
                <a:solidFill>
                  <a:srgbClr val="331DA3"/>
                </a:solidFill>
              </a:rPr>
              <a:t> en nu</a:t>
            </a:r>
            <a:br>
              <a:rPr lang="en-US" sz="8000" dirty="0" smtClean="0">
                <a:solidFill>
                  <a:srgbClr val="331DA3"/>
                </a:solidFill>
              </a:rPr>
            </a:br>
            <a:endParaRPr lang="nl-NL" sz="8000" dirty="0">
              <a:solidFill>
                <a:srgbClr val="331DA3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/>
          <a:lstStyle/>
          <a:p>
            <a:endParaRPr lang="nl-NL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53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652120" y="116632"/>
            <a:ext cx="204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1DA3"/>
                </a:solidFill>
              </a:rPr>
              <a:t>Marathon</a:t>
            </a:r>
            <a:endParaRPr lang="nl-NL" sz="36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7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883890" y="6359508"/>
            <a:ext cx="540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nl-NL" dirty="0" smtClean="0">
                <a:solidFill>
                  <a:prstClr val="black"/>
                </a:solidFill>
                <a:hlinkClick r:id="rId3"/>
              </a:rPr>
              <a:t>www.uitzendinggemist.nl/afleveringen/1263871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99" y="13925"/>
            <a:ext cx="5184576" cy="68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19672" y="1772816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331DA3"/>
                </a:solidFill>
              </a:rPr>
              <a:t>Strigilis</a:t>
            </a:r>
            <a:endParaRPr lang="nl-NL" sz="4800" dirty="0">
              <a:solidFill>
                <a:srgbClr val="331DA3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384376" cy="27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" y="24281"/>
            <a:ext cx="9111841" cy="424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6129" y="4494311"/>
            <a:ext cx="8827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1DA3"/>
                </a:solidFill>
              </a:rPr>
              <a:t>Olympia, </a:t>
            </a:r>
            <a:r>
              <a:rPr lang="en-US" sz="2800" dirty="0" err="1" smtClean="0">
                <a:solidFill>
                  <a:srgbClr val="331DA3"/>
                </a:solidFill>
              </a:rPr>
              <a:t>aan</a:t>
            </a:r>
            <a:r>
              <a:rPr lang="en-US" sz="2800" dirty="0" smtClean="0">
                <a:solidFill>
                  <a:srgbClr val="331DA3"/>
                </a:solidFill>
              </a:rPr>
              <a:t> de </a:t>
            </a:r>
            <a:r>
              <a:rPr lang="en-US" sz="2800" dirty="0" err="1" smtClean="0">
                <a:solidFill>
                  <a:srgbClr val="331DA3"/>
                </a:solidFill>
              </a:rPr>
              <a:t>voet</a:t>
            </a:r>
            <a:r>
              <a:rPr lang="en-US" sz="2800" dirty="0" smtClean="0">
                <a:solidFill>
                  <a:srgbClr val="331DA3"/>
                </a:solidFill>
              </a:rPr>
              <a:t> van de berg Olympus.</a:t>
            </a:r>
          </a:p>
          <a:p>
            <a:r>
              <a:rPr lang="en-US" sz="2800" dirty="0" smtClean="0">
                <a:solidFill>
                  <a:srgbClr val="331DA3"/>
                </a:solidFill>
              </a:rPr>
              <a:t>Op de Olympus </a:t>
            </a:r>
            <a:r>
              <a:rPr lang="en-US" sz="2800" dirty="0" err="1" smtClean="0">
                <a:solidFill>
                  <a:srgbClr val="331DA3"/>
                </a:solidFill>
              </a:rPr>
              <a:t>woonden</a:t>
            </a:r>
            <a:r>
              <a:rPr lang="en-US" sz="2800" dirty="0" smtClean="0">
                <a:solidFill>
                  <a:srgbClr val="331DA3"/>
                </a:solidFill>
              </a:rPr>
              <a:t> de </a:t>
            </a:r>
            <a:r>
              <a:rPr lang="en-US" sz="2800" dirty="0" err="1" smtClean="0">
                <a:solidFill>
                  <a:srgbClr val="331DA3"/>
                </a:solidFill>
              </a:rPr>
              <a:t>Griekse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goden</a:t>
            </a:r>
            <a:r>
              <a:rPr lang="en-US" sz="2800" dirty="0" smtClean="0">
                <a:solidFill>
                  <a:srgbClr val="331DA3"/>
                </a:solidFill>
              </a:rPr>
              <a:t>. </a:t>
            </a:r>
          </a:p>
          <a:p>
            <a:r>
              <a:rPr lang="en-US" sz="2800" dirty="0" smtClean="0">
                <a:solidFill>
                  <a:srgbClr val="331DA3"/>
                </a:solidFill>
              </a:rPr>
              <a:t>De </a:t>
            </a:r>
            <a:r>
              <a:rPr lang="en-US" sz="2800" dirty="0" err="1" smtClean="0">
                <a:solidFill>
                  <a:srgbClr val="331DA3"/>
                </a:solidFill>
              </a:rPr>
              <a:t>Spelen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werden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gehouden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ter</a:t>
            </a:r>
            <a:r>
              <a:rPr lang="en-US" sz="2800" dirty="0" smtClean="0">
                <a:solidFill>
                  <a:srgbClr val="331DA3"/>
                </a:solidFill>
              </a:rPr>
              <a:t> ere van de </a:t>
            </a:r>
            <a:r>
              <a:rPr lang="en-US" sz="2800" dirty="0" err="1" smtClean="0">
                <a:solidFill>
                  <a:srgbClr val="331DA3"/>
                </a:solidFill>
              </a:rPr>
              <a:t>oppergod</a:t>
            </a:r>
            <a:r>
              <a:rPr lang="en-US" sz="2800" dirty="0" smtClean="0">
                <a:solidFill>
                  <a:srgbClr val="331DA3"/>
                </a:solidFill>
              </a:rPr>
              <a:t> Zeus.</a:t>
            </a:r>
            <a:endParaRPr lang="nl-NL" sz="28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5"/>
            <a:ext cx="9144000" cy="6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404664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331DA3"/>
                </a:solidFill>
              </a:rPr>
              <a:t>Ruïnes</a:t>
            </a:r>
            <a:r>
              <a:rPr lang="en-US" sz="3200" dirty="0" smtClean="0">
                <a:solidFill>
                  <a:srgbClr val="331DA3"/>
                </a:solidFill>
              </a:rPr>
              <a:t> in Olympia</a:t>
            </a:r>
            <a:endParaRPr lang="nl-NL" sz="32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9" y="-7251"/>
            <a:ext cx="8604448" cy="68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556447"/>
            <a:ext cx="219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pancration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1"/>
            <a:ext cx="9134606" cy="685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87624" y="5661248"/>
            <a:ext cx="6800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Het </a:t>
            </a:r>
            <a:r>
              <a:rPr lang="en-US" sz="3200" dirty="0" err="1" smtClean="0">
                <a:solidFill>
                  <a:schemeClr val="bg1"/>
                </a:solidFill>
              </a:rPr>
              <a:t>originele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stadion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waar</a:t>
            </a:r>
            <a:r>
              <a:rPr lang="en-US" sz="3200" dirty="0" smtClean="0">
                <a:solidFill>
                  <a:schemeClr val="bg1"/>
                </a:solidFill>
              </a:rPr>
              <a:t> de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hardloopwedstrijden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werden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gehouden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49300" y="5789277"/>
            <a:ext cx="6845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1DA3"/>
                </a:solidFill>
              </a:rPr>
              <a:t>Het </a:t>
            </a:r>
            <a:r>
              <a:rPr lang="en-US" sz="2800" dirty="0" err="1" smtClean="0">
                <a:solidFill>
                  <a:srgbClr val="331DA3"/>
                </a:solidFill>
              </a:rPr>
              <a:t>echte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gouden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beeld</a:t>
            </a:r>
            <a:r>
              <a:rPr lang="en-US" sz="2800" dirty="0" smtClean="0">
                <a:solidFill>
                  <a:srgbClr val="331DA3"/>
                </a:solidFill>
              </a:rPr>
              <a:t> van Zeus in de </a:t>
            </a:r>
          </a:p>
          <a:p>
            <a:r>
              <a:rPr lang="en-US" sz="2800" dirty="0" err="1" smtClean="0">
                <a:solidFill>
                  <a:srgbClr val="331DA3"/>
                </a:solidFill>
              </a:rPr>
              <a:t>tempel</a:t>
            </a:r>
            <a:r>
              <a:rPr lang="en-US" sz="2800" dirty="0" smtClean="0">
                <a:solidFill>
                  <a:srgbClr val="331DA3"/>
                </a:solidFill>
              </a:rPr>
              <a:t> van Olympia is </a:t>
            </a:r>
            <a:r>
              <a:rPr lang="en-US" sz="2800" dirty="0" err="1" smtClean="0">
                <a:solidFill>
                  <a:srgbClr val="331DA3"/>
                </a:solidFill>
              </a:rPr>
              <a:t>helaas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verloren</a:t>
            </a:r>
            <a:r>
              <a:rPr lang="en-US" sz="2800" dirty="0" smtClean="0">
                <a:solidFill>
                  <a:srgbClr val="331DA3"/>
                </a:solidFill>
              </a:rPr>
              <a:t> </a:t>
            </a:r>
            <a:r>
              <a:rPr lang="en-US" sz="2800" dirty="0" err="1" smtClean="0">
                <a:solidFill>
                  <a:srgbClr val="331DA3"/>
                </a:solidFill>
              </a:rPr>
              <a:t>gegaan</a:t>
            </a:r>
            <a:endParaRPr lang="nl-NL" sz="2800" dirty="0">
              <a:solidFill>
                <a:srgbClr val="331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44"/>
            <a:ext cx="7094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75656" y="260648"/>
            <a:ext cx="3447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Pierre de Coubertin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1412776"/>
            <a:ext cx="405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het </a:t>
            </a:r>
            <a:r>
              <a:rPr lang="en-US" sz="3600" dirty="0" err="1" smtClean="0">
                <a:solidFill>
                  <a:schemeClr val="bg1"/>
                </a:solidFill>
              </a:rPr>
              <a:t>Olympische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vuur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67</Words>
  <Application>Microsoft Office PowerPoint</Application>
  <PresentationFormat>Diavoorstelling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    Grieken:  Olympische Spelen toen en nu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Olympische Spelen</dc:title>
  <dc:creator>Marion</dc:creator>
  <cp:lastModifiedBy>Marion</cp:lastModifiedBy>
  <cp:revision>14</cp:revision>
  <dcterms:created xsi:type="dcterms:W3CDTF">2012-05-20T11:29:20Z</dcterms:created>
  <dcterms:modified xsi:type="dcterms:W3CDTF">2013-10-16T08:37:01Z</dcterms:modified>
</cp:coreProperties>
</file>